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1" r:id="rId6"/>
    <p:sldId id="262" r:id="rId7"/>
    <p:sldId id="260" r:id="rId8"/>
    <p:sldId id="264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10C2-0729-416A-8BA0-C9F37987CB0A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A338B-B6E0-4B64-B3AA-92EA1AE9A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584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10C2-0729-416A-8BA0-C9F37987CB0A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A338B-B6E0-4B64-B3AA-92EA1AE9A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424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10C2-0729-416A-8BA0-C9F37987CB0A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A338B-B6E0-4B64-B3AA-92EA1AE9A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7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10C2-0729-416A-8BA0-C9F37987CB0A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A338B-B6E0-4B64-B3AA-92EA1AE9A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530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10C2-0729-416A-8BA0-C9F37987CB0A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A338B-B6E0-4B64-B3AA-92EA1AE9A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144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10C2-0729-416A-8BA0-C9F37987CB0A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A338B-B6E0-4B64-B3AA-92EA1AE9A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430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10C2-0729-416A-8BA0-C9F37987CB0A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A338B-B6E0-4B64-B3AA-92EA1AE9A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417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10C2-0729-416A-8BA0-C9F37987CB0A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A338B-B6E0-4B64-B3AA-92EA1AE9A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216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10C2-0729-416A-8BA0-C9F37987CB0A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A338B-B6E0-4B64-B3AA-92EA1AE9A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101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10C2-0729-416A-8BA0-C9F37987CB0A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A338B-B6E0-4B64-B3AA-92EA1AE9A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85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10C2-0729-416A-8BA0-C9F37987CB0A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A338B-B6E0-4B64-B3AA-92EA1AE9A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12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B10C2-0729-416A-8BA0-C9F37987CB0A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A338B-B6E0-4B64-B3AA-92EA1AE9A3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62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85053"/>
            <a:ext cx="7772400" cy="1399165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приготовления асфальтобетонных смесей в установках циклического и непрерывного действия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0" y="2660072"/>
            <a:ext cx="7315200" cy="306185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процесс работы АБЗ состоит из следующих операций: 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выгрузка из транспортных средств и хранение материала; 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транспортировка материала; 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сушка, сортировка их по фракциям, дозирование и перемешивание компонентов смеси; 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готовой продукции;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хранение готовых смесей на временных складах.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5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kk-KZ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ТЕМПЕРАТУРНЫЙ РЕЖИМ НАГРЕВА МАТЕРИАЛОВ И ТЕМПЕРАТУРА ГОТОВОЙ АСФАЛЬТОБЕТОННОЙ СМЕСИ</a:t>
            </a:r>
            <a:endParaRPr lang="ru-RU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150" y="1717291"/>
            <a:ext cx="7546657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232" y="4549954"/>
            <a:ext cx="7665339" cy="214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4083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734291"/>
            <a:ext cx="7886700" cy="5442672"/>
          </a:xfrm>
        </p:spPr>
        <p:txBody>
          <a:bodyPr>
            <a:normAutofit fontScale="85000" lnSpcReduction="20000"/>
          </a:bodyPr>
          <a:lstStyle/>
          <a:p>
            <a:pPr marL="0" indent="468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 башенной технологии с принудительным перемешиванием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простота;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малая погрешность дозирования;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регулирования качества смеси;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длительности перемешивания;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введения ПАВ в процессе перемешивания под давлением 0,2–0,25 МПа через форсунки;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быстро перейти от выпуска одного состава смеси к другому.</a:t>
            </a:r>
          </a:p>
          <a:p>
            <a:pPr marL="0" indent="468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недостатки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 металлоемкость и энергоемкость;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невысокая надежность из-за большого числа агрегатов;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малый срок службы деталей лопастного смесителя.</a:t>
            </a:r>
          </a:p>
          <a:p>
            <a:pPr marL="0" indent="468000" algn="just">
              <a:lnSpc>
                <a:spcPct val="120000"/>
              </a:lnSpc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71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95745"/>
            <a:ext cx="7886700" cy="5581218"/>
          </a:xfrm>
        </p:spPr>
        <p:txBody>
          <a:bodyPr>
            <a:normAutofit fontScale="85000" lnSpcReduction="10000"/>
          </a:bodyPr>
          <a:lstStyle/>
          <a:p>
            <a:pPr marL="0" indent="468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начала приготовления асфальтобетонной смеси должны быть выполнены следующие работы: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подготовлена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асфальтосмесительная установка к работе: осмотрены и смазаны отдельные узлы, установлены весовые устройства дозаторов песка, щебня, битума в соответствии с рецептом смеси, заправлены топливные баки горючим, зажжены форсунки и прогрета газодувная машина сушильного агрегата, осуществлен пробный пуск агрегатов установки;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 материалов, необходимых для приготовления асфальтобетонной смеси;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нагрет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температуры 110…130°С битум в битумоплавильном агрегате асфальтосмесительной установки;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строительной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лабораторией выдан рецепт смеси.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443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162" y="403866"/>
            <a:ext cx="8271165" cy="1231366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kk-KZ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Фронтальный погрузчик загружает заранее привезённый щебень разных фракций в бункеры агрегата питания минеральных материалов.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30" y="2305363"/>
            <a:ext cx="8845963" cy="338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540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8" y="1028700"/>
            <a:ext cx="8801100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4644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381" y="1052945"/>
            <a:ext cx="8492837" cy="3532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651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64910"/>
          </a:xfrm>
        </p:spPr>
        <p:txBody>
          <a:bodyPr>
            <a:normAutofit/>
          </a:bodyPr>
          <a:lstStyle/>
          <a:p>
            <a:pPr algn="ctr"/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СУШИЛЬНЫЙ БАРАБАН</a:t>
            </a:r>
            <a:endParaRPr lang="ru-RU" sz="2200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485" y="1062381"/>
            <a:ext cx="7876032" cy="2805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3053" y="4050795"/>
            <a:ext cx="3381492" cy="253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57528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75747"/>
          </a:xfrm>
        </p:spPr>
        <p:txBody>
          <a:bodyPr>
            <a:normAutofit/>
          </a:bodyPr>
          <a:lstStyle/>
          <a:p>
            <a:pPr algn="ctr"/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ГОРЕЛКИ И ТОПКА СУШИЛЬНОГО БАРАБАНА</a:t>
            </a:r>
            <a:endParaRPr lang="ru-RU" sz="2200" b="1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3544" y="1311620"/>
            <a:ext cx="7296912" cy="4860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0982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70947"/>
          </a:xfrm>
        </p:spPr>
        <p:txBody>
          <a:bodyPr>
            <a:normAutofit/>
          </a:bodyPr>
          <a:lstStyle/>
          <a:p>
            <a:pPr algn="ctr"/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ВИБРАЦИОННОЕ СИТО (ВИБРАЦИОННЫЙ ГРОХОТ)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41817" y="1825625"/>
            <a:ext cx="3380509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kk-KZ" sz="2600" dirty="0">
                <a:latin typeface="Times New Roman" pitchFamily="18" charset="0"/>
                <a:cs typeface="Times New Roman" pitchFamily="18" charset="0"/>
              </a:rPr>
              <a:t>разделяет прогретые и просушенные каменные материалы на 4 фракции, которые затем попадают в бункер горячих материалов с 4 отсеками для 4 фракций для их кратковременного хранения. Отсеки бункера укомплектованы датчиками верхнего заполнения и датчиками опустошения.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072" y="1447295"/>
            <a:ext cx="4501229" cy="2975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8158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99708" y="1825625"/>
            <a:ext cx="391564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В случае, если какая-либо из секций накопителя переполняется (например, размер фракций 5 мм не задействуется в производстве асфальта), излишки данной фракции по трубопроводу сбрасываются вниз.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Содержимое 4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409" y="1040396"/>
            <a:ext cx="4257675" cy="52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192528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312</Words>
  <Application>Microsoft Office PowerPoint</Application>
  <PresentationFormat>Экран (4:3)</PresentationFormat>
  <Paragraphs>30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Wingdings</vt:lpstr>
      <vt:lpstr>Тема Office</vt:lpstr>
      <vt:lpstr>Технология приготовления асфальтобетонных смесей в установках циклического и непрерывного действия</vt:lpstr>
      <vt:lpstr>ТЕМПЕРАТУРНЫЙ РЕЖИМ НАГРЕВА МАТЕРИАЛОВ И ТЕМПЕРАТУРА ГОТОВОЙ АСФАЛЬТОБЕТОННОЙ СМЕСИ</vt:lpstr>
      <vt:lpstr>Презентация PowerPoint</vt:lpstr>
      <vt:lpstr>Презентация PowerPoint</vt:lpstr>
      <vt:lpstr>Фронтальный погрузчик загружает заранее привезённый щебень разных фракций в бункеры агрегата питания минеральных материалов.</vt:lpstr>
      <vt:lpstr>Презентация PowerPoint</vt:lpstr>
      <vt:lpstr>Презентация PowerPoint</vt:lpstr>
      <vt:lpstr>СУШИЛЬНЫЙ БАРАБАН</vt:lpstr>
      <vt:lpstr>ГОРЕЛКИ И ТОПКА СУШИЛЬНОГО БАРАБАНА</vt:lpstr>
      <vt:lpstr>ВИБРАЦИОННОЕ СИТО (ВИБРАЦИОННЫЙ ГРОХОТ)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приготовления асфальтобетонных смесей в установках циклического и непрерывного действия</dc:title>
  <dc:creator>Bakytbek</dc:creator>
  <cp:lastModifiedBy>Bakytbek</cp:lastModifiedBy>
  <cp:revision>5</cp:revision>
  <dcterms:created xsi:type="dcterms:W3CDTF">2020-09-05T17:15:19Z</dcterms:created>
  <dcterms:modified xsi:type="dcterms:W3CDTF">2020-09-05T17:57:39Z</dcterms:modified>
</cp:coreProperties>
</file>